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9" r:id="rId2"/>
    <p:sldId id="256" r:id="rId3"/>
    <p:sldId id="257" r:id="rId4"/>
    <p:sldId id="259" r:id="rId5"/>
    <p:sldId id="27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checke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checker dir="vert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9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12" Type="http://schemas.openxmlformats.org/officeDocument/2006/relationships/slide" Target="slide1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slide" Target="slide11.xml"/><Relationship Id="rId5" Type="http://schemas.openxmlformats.org/officeDocument/2006/relationships/slide" Target="slide6.xml"/><Relationship Id="rId10" Type="http://schemas.openxmlformats.org/officeDocument/2006/relationships/slide" Target="slide12.xml"/><Relationship Id="rId4" Type="http://schemas.openxmlformats.org/officeDocument/2006/relationships/slide" Target="slide4.xml"/><Relationship Id="rId9" Type="http://schemas.openxmlformats.org/officeDocument/2006/relationships/slide" Target="slide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81000" y="9906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  <a:hlinkClick r:id="rId2" action="ppaction://hlinksldjump"/>
              </a:rPr>
              <a:t>পরিচিতি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19050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3" action="ppaction://hlinksldjump"/>
              </a:rPr>
              <a:t>শ্রেনী পরিচিতি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1000" y="28194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শিখনফল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1000" y="37338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ছবি-১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81000" y="47244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পাঠ শিরোনাম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1000" y="56388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ছবি-২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400800" y="56388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সমাপ্তি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00800" y="47244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বাড়ীর কাজ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400800" y="38100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মূল্যায়ন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400800" y="28194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জোড়ায় কাজ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400800" y="19050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12" action="ppaction://hlinksldjump"/>
              </a:rPr>
              <a:t>একক কাজ</a:t>
            </a:r>
            <a:endParaRPr lang="en-US" sz="2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400800" y="990600"/>
            <a:ext cx="2286000" cy="762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  <a:hlinkClick r:id="rId13" action="ppaction://hlinksldjump"/>
              </a:rPr>
              <a:t>ছবি-৩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048000" y="2362200"/>
            <a:ext cx="3124200" cy="21336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57150"/>
          <a:effectLst>
            <a:glow rad="228600">
              <a:schemeClr val="accent6">
                <a:satMod val="175000"/>
                <a:alpha val="40000"/>
              </a:schemeClr>
            </a:glow>
            <a:reflection blurRad="6350" stA="50000" endA="295" endPos="92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সূচীপত্র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029200" y="152400"/>
            <a:ext cx="1066800" cy="457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030A0"/>
                </a:solidFill>
                <a:hlinkClick r:id="" action="ppaction://hlinkshowjump?jump=lastslide"/>
              </a:rPr>
              <a:t>Last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248400" y="152400"/>
            <a:ext cx="838200" cy="45720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030A0"/>
                </a:solidFill>
                <a:hlinkClick r:id="" action="ppaction://hlinkshowjump?jump=firstslide"/>
              </a:rPr>
              <a:t>First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7239000" y="76200"/>
            <a:ext cx="1066800" cy="609600"/>
          </a:xfrm>
          <a:prstGeom prst="right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030A0"/>
                </a:solidFill>
                <a:hlinkClick r:id="" action="ppaction://hlinkshowjump?jump=nextslide"/>
              </a:rPr>
              <a:t>Next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1" name="Left Arrow 20"/>
          <p:cNvSpPr/>
          <p:nvPr/>
        </p:nvSpPr>
        <p:spPr>
          <a:xfrm>
            <a:off x="3429000" y="0"/>
            <a:ext cx="1295400" cy="762000"/>
          </a:xfrm>
          <a:prstGeom prst="leftArrow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7030A0"/>
                </a:solidFill>
                <a:hlinkClick r:id="" action="ppaction://hlinkshowjump?jump=previousslide"/>
              </a:rPr>
              <a:t>Previous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ri-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371600"/>
            <a:ext cx="1601893" cy="1676400"/>
          </a:xfrm>
        </p:spPr>
      </p:pic>
      <p:sp>
        <p:nvSpPr>
          <p:cNvPr id="6" name="TextBox 5"/>
          <p:cNvSpPr txBox="1"/>
          <p:nvPr/>
        </p:nvSpPr>
        <p:spPr>
          <a:xfrm>
            <a:off x="6705600" y="6581001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E mail: </a:t>
            </a:r>
            <a:r>
              <a:rPr lang="en-US" sz="1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mshazaman@yahoo.com</a:t>
            </a:r>
            <a:endParaRPr lang="bn-BD" sz="1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2590800" y="1371600"/>
            <a:ext cx="5638800" cy="12954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anchor="ctr">
            <a:flatTx/>
          </a:bodyPr>
          <a:lstStyle/>
          <a:p>
            <a:pPr algn="ctr"/>
            <a:r>
              <a:rPr lang="bn-BD" sz="4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পাঠে</a:t>
            </a:r>
            <a:br>
              <a:rPr lang="bn-BD" sz="4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তোমাদের স্বাগতম</a:t>
            </a:r>
            <a:endParaRPr lang="en-US" sz="4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4038600" y="3505200"/>
            <a:ext cx="4953000" cy="28194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anchor="ctr">
            <a:flatTx/>
          </a:bodyPr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মোহাম্মাদ শাহজামান</a:t>
            </a:r>
            <a:endParaRPr lang="bn-BD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BD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বাতাকান্দি </a:t>
            </a: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উচ্চ বিদ্যালয়</a:t>
            </a:r>
          </a:p>
          <a:p>
            <a:pPr algn="ctr"/>
            <a:r>
              <a:rPr lang="bn-BD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তিতাস, </a:t>
            </a:r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কুমিল্লা ।</a:t>
            </a:r>
          </a:p>
          <a:p>
            <a:pPr algn="ctr"/>
            <a:r>
              <a:rPr lang="bn-BD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মোবাইল </a:t>
            </a:r>
            <a:r>
              <a:rPr lang="bn-BD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নং-</a:t>
            </a:r>
            <a:r>
              <a:rPr lang="en-US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01933013841</a:t>
            </a:r>
            <a:endParaRPr lang="bn-BD" sz="2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1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Email: </a:t>
            </a:r>
            <a:r>
              <a:rPr lang="en-US" sz="1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mshazaman@yahoo.com</a:t>
            </a:r>
            <a:endParaRPr lang="en-US" sz="1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29200" y="152400"/>
            <a:ext cx="1066800" cy="45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248400" y="152400"/>
            <a:ext cx="838200" cy="45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firstslide"/>
              </a:rPr>
              <a:t>First</a:t>
            </a:r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>
            <a:off x="7239000" y="7620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19" name="Left Arrow 18"/>
          <p:cNvSpPr/>
          <p:nvPr/>
        </p:nvSpPr>
        <p:spPr>
          <a:xfrm>
            <a:off x="3429000" y="0"/>
            <a:ext cx="1295400" cy="7620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57200" y="3581400"/>
            <a:ext cx="3124200" cy="304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t1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505200"/>
            <a:ext cx="3172968" cy="3172968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76109" y="63347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E mail: </a:t>
            </a:r>
            <a:r>
              <a:rPr lang="en-US" sz="1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mshazaman@yahoo.com</a:t>
            </a:r>
            <a:endParaRPr lang="en-US" sz="1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990600"/>
            <a:ext cx="68580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শ্রেনীঃ সপ্তম</a:t>
            </a:r>
          </a:p>
          <a:p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 বিজ্ঞান </a:t>
            </a:r>
            <a:endParaRPr lang="bn-BD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প্রাকৃতিক পরিবেশ এবং দূষণ</a:t>
            </a:r>
          </a:p>
          <a:p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সময়ঃ ৫০ মিনিট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0" y="152400"/>
            <a:ext cx="1066800" cy="45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248400" y="152400"/>
            <a:ext cx="838200" cy="45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firstslide"/>
              </a:rPr>
              <a:t>First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7239000" y="15240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>
            <a:off x="3429000" y="0"/>
            <a:ext cx="1295400" cy="6858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7574280" cy="533704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bn-BD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b="1" u="sng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pPr algn="ctr">
              <a:buFont typeface="Wingdings" pitchFamily="2" charset="2"/>
              <a:buChar char="v"/>
            </a:pP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পরিবেশ দূষণ কী বলতে পারবে ।</a:t>
            </a:r>
          </a:p>
          <a:p>
            <a:pPr algn="ctr">
              <a:buFont typeface="Wingdings" pitchFamily="2" charset="2"/>
              <a:buChar char="v"/>
            </a:pP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পরিবেশ দূষণ এর কারন গুলি চিহ্নিত করতে পারবে।</a:t>
            </a:r>
          </a:p>
          <a:p>
            <a:pPr algn="ctr">
              <a:buFont typeface="Wingdings" pitchFamily="2" charset="2"/>
              <a:buChar char="v"/>
            </a:pP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পরিবেশ দূষণ রোধ কল্পে করনীয় দিকগুলি কি কি ?</a:t>
            </a:r>
          </a:p>
          <a:p>
            <a:pPr algn="ctr">
              <a:buFont typeface="Wingdings" pitchFamily="2" charset="2"/>
              <a:buChar char="v"/>
            </a:pPr>
            <a:endParaRPr lang="bn-BD" sz="6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Font typeface="Wingdings" pitchFamily="2" charset="2"/>
              <a:buChar char="v"/>
            </a:pPr>
            <a:endParaRPr lang="bn-BD" sz="6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Font typeface="Wingdings" pitchFamily="2" charset="2"/>
              <a:buChar char="v"/>
            </a:pPr>
            <a:endParaRPr lang="bn-BD" sz="6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800" y="633478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E mail: </a:t>
            </a:r>
            <a:r>
              <a:rPr lang="en-US" sz="1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mshazaman@yahoo.com</a:t>
            </a:r>
            <a:endParaRPr lang="en-US" sz="1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3000" y="228600"/>
            <a:ext cx="11430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248400" y="228600"/>
            <a:ext cx="8382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firstslide"/>
              </a:rPr>
              <a:t>First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7239000" y="15240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>
            <a:off x="3429000" y="0"/>
            <a:ext cx="1295400" cy="7620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ভিডিও দেখি ........................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0" y="5029200"/>
            <a:ext cx="3810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mshazaman@yahoo.com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2057400"/>
            <a:ext cx="5715000" cy="190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ভিডিও আলাদাভাবে নেট-এ দিয়েছি</a:t>
            </a:r>
            <a:r>
              <a:rPr lang="bn-BD" dirty="0" smtClean="0"/>
              <a:t>...............</a:t>
            </a:r>
            <a:endParaRPr lang="en-US" dirty="0" smtClean="0"/>
          </a:p>
          <a:p>
            <a:pPr algn="ctr"/>
            <a:r>
              <a:rPr lang="bn-BD" smtClean="0"/>
              <a:t>শ্রেণিতে প্রদর্শনের সময় ভিডিওটি এড করে নিতে হবে</a:t>
            </a:r>
            <a:r>
              <a:rPr lang="bn-BD" smtClean="0"/>
              <a:t>।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94623"/>
      </p:ext>
    </p:extLst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72200" y="6550223"/>
            <a:ext cx="2971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</a:rPr>
              <a:t>E mail: </a:t>
            </a:r>
            <a:r>
              <a:rPr lang="en-US" sz="1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mshazaman@yahoo.com</a:t>
            </a:r>
          </a:p>
          <a:p>
            <a:endParaRPr lang="bn-BD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3" descr="CA65WH0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4191000"/>
            <a:ext cx="2764971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sou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600200"/>
            <a:ext cx="22098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air polli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1600200"/>
            <a:ext cx="3184236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water pollution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600200"/>
            <a:ext cx="2638425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sound polltio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599" y="3962400"/>
            <a:ext cx="2740991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4876800" y="228600"/>
            <a:ext cx="11430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172200" y="228600"/>
            <a:ext cx="9144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firstslide"/>
              </a:rPr>
              <a:t>First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7239000" y="15240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14" name="Left Arrow 13"/>
          <p:cNvSpPr/>
          <p:nvPr/>
        </p:nvSpPr>
        <p:spPr>
          <a:xfrm>
            <a:off x="3429000" y="0"/>
            <a:ext cx="1295400" cy="7620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Diagonal Corner Rectangle 11"/>
          <p:cNvSpPr/>
          <p:nvPr/>
        </p:nvSpPr>
        <p:spPr>
          <a:xfrm>
            <a:off x="2286000" y="1524000"/>
            <a:ext cx="4876800" cy="1219200"/>
          </a:xfrm>
          <a:prstGeom prst="round2DiagRect">
            <a:avLst/>
          </a:prstGeom>
          <a:solidFill>
            <a:schemeClr val="bg1">
              <a:lumMod val="65000"/>
            </a:schemeClr>
          </a:solidFill>
          <a:ln w="57150"/>
          <a:effectLst>
            <a:glow rad="228600">
              <a:schemeClr val="accent5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33600" y="1447800"/>
            <a:ext cx="5029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পরিবেশ দূষণ</a:t>
            </a:r>
            <a:endParaRPr lang="bn-BD" sz="66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Carbon-dioxide_1395149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3810000"/>
            <a:ext cx="36576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dustbin 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733800"/>
            <a:ext cx="4103566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953000" y="228600"/>
            <a:ext cx="10668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096000" y="228600"/>
            <a:ext cx="9906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  <a:hlinkClick r:id="" action="ppaction://hlinkshowjump?jump=firstslide"/>
              </a:rPr>
              <a:t>Firs</a:t>
            </a:r>
            <a:r>
              <a:rPr lang="en-US" dirty="0" smtClean="0">
                <a:hlinkClick r:id="" action="ppaction://hlinkshowjump?jump=firstslide"/>
              </a:rPr>
              <a:t>t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7239000" y="15240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10" name="Left Arrow 9"/>
          <p:cNvSpPr/>
          <p:nvPr/>
        </p:nvSpPr>
        <p:spPr>
          <a:xfrm>
            <a:off x="3429000" y="0"/>
            <a:ext cx="1295400" cy="7620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143001"/>
            <a:ext cx="6781800" cy="22098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যানবাহনের ধোয়া থেকে পরিবেশ দূষন</a:t>
            </a:r>
            <a:endParaRPr lang="en-US" sz="8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omke in vehiche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429000"/>
            <a:ext cx="6172200" cy="3169328"/>
          </a:xfrm>
          <a:prstGeom prst="round2Diag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876800" y="228600"/>
            <a:ext cx="12192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172200" y="228600"/>
            <a:ext cx="9144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firstslide"/>
              </a:rPr>
              <a:t>First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7239000" y="15240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>
            <a:off x="3429000" y="0"/>
            <a:ext cx="1295400" cy="7620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295400" y="1447800"/>
            <a:ext cx="6248400" cy="6096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7030A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reflection blurRad="6350" stA="50000" endA="295" endPos="92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447800"/>
            <a:ext cx="6248400" cy="76199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যেখানে সেখানে ময়লা ফেলার ছবি</a:t>
            </a:r>
            <a:endParaRPr lang="en-US" sz="4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dustb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246771"/>
            <a:ext cx="5181600" cy="3300734"/>
          </a:xfrm>
          <a:prstGeom prst="flowChartAlternateProcess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876800" y="304800"/>
            <a:ext cx="12192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248400" y="304800"/>
            <a:ext cx="9144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firstslide"/>
              </a:rPr>
              <a:t>First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7239000" y="22860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10" name="Left Arrow 9"/>
          <p:cNvSpPr/>
          <p:nvPr/>
        </p:nvSpPr>
        <p:spPr>
          <a:xfrm>
            <a:off x="3429000" y="76200"/>
            <a:ext cx="1295400" cy="7620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057400" y="1295400"/>
            <a:ext cx="5181600" cy="12192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3810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bn-BD" sz="9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একক কাজ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971800"/>
            <a:ext cx="8336280" cy="31272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পরিবেশ দূষিত হওয়ার অন্যতম কারন কী ?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3000" y="228600"/>
            <a:ext cx="1143000" cy="30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48400" y="228600"/>
            <a:ext cx="1066800" cy="30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firstslide"/>
              </a:rPr>
              <a:t>First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7467600" y="7620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3429000" y="0"/>
            <a:ext cx="1295400" cy="7620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209800" y="1371600"/>
            <a:ext cx="4876800" cy="9906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57150"/>
          <a:effectLst>
            <a:glow rad="228600">
              <a:schemeClr val="accent6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bn-BD" sz="7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bn-BD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352800"/>
            <a:ext cx="8260080" cy="3127248"/>
          </a:xfrm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পানি দূষনের ৪টি কারন লিখ ?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3000" y="228600"/>
            <a:ext cx="11430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48400" y="228600"/>
            <a:ext cx="11430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firstslide"/>
              </a:rPr>
              <a:t>First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7543800" y="7620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3429000" y="0"/>
            <a:ext cx="1295400" cy="7620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3429000" y="1447800"/>
            <a:ext cx="2819400" cy="9906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57150"/>
          <a:effectLst>
            <a:glow rad="228600">
              <a:schemeClr val="accent4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bn-BD" sz="8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336280" cy="3200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*কি কি ভাবে পরিবেশ দূষিত হতে পারে ?</a:t>
            </a:r>
          </a:p>
          <a:p>
            <a:pPr>
              <a:buNone/>
            </a:pP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*পরিবেশ দূষনের হাত থেকে আমরা কিভাবে রক্ষা পেতে পারি ?</a:t>
            </a:r>
            <a:endParaRPr lang="en-US" sz="48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4800" u="sng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3600" u="sng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76800" y="228600"/>
            <a:ext cx="12192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48400" y="228600"/>
            <a:ext cx="10668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firstslide"/>
              </a:rPr>
              <a:t>First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7467600" y="15240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3429000" y="0"/>
            <a:ext cx="1295400" cy="7620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2895600" y="1143000"/>
            <a:ext cx="4419600" cy="12192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3810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066800"/>
            <a:ext cx="5486400" cy="1600200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295" endPos="92000" dist="101600" dir="5400000" sy="-100000" algn="bl" rotWithShape="0"/>
          </a:effectLst>
        </p:spPr>
        <p:txBody>
          <a:bodyPr>
            <a:normAutofit/>
          </a:bodyPr>
          <a:lstStyle/>
          <a:p>
            <a:pPr algn="ctr">
              <a:buNone/>
            </a:pPr>
            <a:r>
              <a:rPr lang="bn-BD" sz="8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</a:p>
          <a:p>
            <a:pPr algn="ctr">
              <a:buNone/>
            </a:pPr>
            <a:endParaRPr lang="bn-BD" sz="7200" u="sng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76800" y="228600"/>
            <a:ext cx="12192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48400" y="228600"/>
            <a:ext cx="990600" cy="381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firstslide"/>
              </a:rPr>
              <a:t>First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7467600" y="15240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3429000" y="0"/>
            <a:ext cx="1295400" cy="7620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3072348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তোমার বাড়ীর আশেপাশে পরিবেশ কিভাবে দূষিত হচ্ছে তাহার একটি তালিকা তৈরী কর ।</a:t>
            </a:r>
            <a:endParaRPr lang="bn-BD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609600" y="1219200"/>
            <a:ext cx="4876800" cy="1524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685800"/>
            <a:ext cx="8183880" cy="5181600"/>
          </a:xfr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pPr>
              <a:buNone/>
            </a:pPr>
            <a:r>
              <a:rPr lang="bn-BD" sz="16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bn-BD" sz="72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2743200"/>
            <a:ext cx="8382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মোহাম্মদ শাহজামান,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বাতাকান্দি উচ্চ বিদ্যালয়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তিতাস, কুমিল্লা 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মোবাইল নং-০১৯৩৩০১৩৮৪১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ইমেল নং-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mshazaman@yahoo.com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600200"/>
            <a:ext cx="3048000" cy="304800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876800" y="152400"/>
            <a:ext cx="1219200" cy="30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lastslide"/>
              </a:rPr>
              <a:t>Last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172200" y="152400"/>
            <a:ext cx="1143000" cy="30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firstslide"/>
              </a:rPr>
              <a:t>First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7467600" y="0"/>
            <a:ext cx="1066800" cy="6096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nextslide"/>
              </a:rPr>
              <a:t>Next</a:t>
            </a:r>
            <a:endParaRPr lang="en-US" dirty="0"/>
          </a:p>
        </p:txBody>
      </p:sp>
      <p:sp>
        <p:nvSpPr>
          <p:cNvPr id="9" name="Left Arrow 8"/>
          <p:cNvSpPr/>
          <p:nvPr/>
        </p:nvSpPr>
        <p:spPr>
          <a:xfrm>
            <a:off x="3429000" y="0"/>
            <a:ext cx="1295400" cy="609600"/>
          </a:xfrm>
          <a:prstGeom prst="lef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hlinkClick r:id="" action="ppaction://hlinkshowjump?jump=previousslide"/>
              </a:rPr>
              <a:t>Previous</a:t>
            </a:r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935</TotalTime>
  <Words>242</Words>
  <Application>Microsoft Office PowerPoint</Application>
  <PresentationFormat>On-screen Show (4:3)</PresentationFormat>
  <Paragraphs>107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Trek</vt:lpstr>
      <vt:lpstr>PowerPoint Presentation</vt:lpstr>
      <vt:lpstr>PowerPoint Presentation</vt:lpstr>
      <vt:lpstr>PowerPoint Presentation</vt:lpstr>
      <vt:lpstr>PowerPoint Presentation</vt:lpstr>
      <vt:lpstr>ভিডিও দেখি ........................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samsung</cp:lastModifiedBy>
  <cp:revision>110</cp:revision>
  <dcterms:created xsi:type="dcterms:W3CDTF">2006-08-16T00:00:00Z</dcterms:created>
  <dcterms:modified xsi:type="dcterms:W3CDTF">2013-12-16T12:08:23Z</dcterms:modified>
</cp:coreProperties>
</file>